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a4e559e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a4e559e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a4e559e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a4e559e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a4e559ea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a4e559ea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269fc6df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269fc6df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269fc6df7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6269fc6df7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0e29ee94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0e29ee94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70e29ee94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70e29ee94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269fc6df7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269fc6df7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lin-dickey.github.io/website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C&amp;I </a:t>
            </a:r>
            <a:r>
              <a:rPr lang="en-GB"/>
              <a:t>Initiative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We Are</a:t>
            </a:r>
            <a:endParaRPr/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Colin Dickey BSc(Hons) Physics w/ Theoretical Physics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1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Interests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Fluid Physics and Computation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Data Analysis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Physics Engines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C++ and Python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https://colin-dickey.github.io/website/</a:t>
            </a:r>
            <a:r>
              <a:rPr lang="en-GB"/>
              <a:t> (For a quick run through of some projects)</a:t>
            </a:r>
            <a:endParaRPr/>
          </a:p>
        </p:txBody>
      </p:sp>
      <p:pic>
        <p:nvPicPr>
          <p:cNvPr id="72" name="Google Shape;72;p15" title="image_2025-06-21_22140436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46100"/>
            <a:ext cx="2147638" cy="21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 title="image_2025-06-21_22151226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9763" y="2746100"/>
            <a:ext cx="3464460" cy="217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 title="image_2025-06-21_22221619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60773" y="2746100"/>
            <a:ext cx="2171524" cy="217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Iolyn Chennell MPhys (Hons) Physics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017725"/>
            <a:ext cx="3945600" cy="1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Interests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Science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Cancer Research – Medical Physics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Data Analysis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Programming (Python, C++)</a:t>
            </a:r>
            <a:endParaRPr sz="1400"/>
          </a:p>
        </p:txBody>
      </p:sp>
      <p:pic>
        <p:nvPicPr>
          <p:cNvPr id="81" name="Google Shape;81;p16" title="free_vs_fa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88" y="2888725"/>
            <a:ext cx="2889984" cy="207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 title="ukio_talk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275" y="2888725"/>
            <a:ext cx="2760202" cy="20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 title="vector_fields.png"/>
          <p:cNvPicPr preferRelativeResize="0"/>
          <p:nvPr/>
        </p:nvPicPr>
        <p:blipFill rotWithShape="1">
          <a:blip r:embed="rId5">
            <a:alphaModFix/>
          </a:blip>
          <a:srcRect b="0" l="49899" r="0" t="0"/>
          <a:stretch/>
        </p:blipFill>
        <p:spPr>
          <a:xfrm>
            <a:off x="5733475" y="2888725"/>
            <a:ext cx="3318810" cy="20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 title="IMG_7614.PNG"/>
          <p:cNvPicPr preferRelativeResize="0"/>
          <p:nvPr/>
        </p:nvPicPr>
        <p:blipFill rotWithShape="1">
          <a:blip r:embed="rId6">
            <a:alphaModFix/>
          </a:blip>
          <a:srcRect b="18648" l="0" r="0" t="30018"/>
          <a:stretch/>
        </p:blipFill>
        <p:spPr>
          <a:xfrm>
            <a:off x="6204950" y="118800"/>
            <a:ext cx="2375851" cy="264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13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UK Household Longitudinal Study (UKHLS)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People with parents who had no qualifications, 18% had a university degree.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People with parents who had a university degree, 64% had a university degree.</a:t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2044350" y="2975875"/>
            <a:ext cx="50553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46% difference, clear lack of educational mobility.</a:t>
            </a:r>
            <a:endParaRPr b="1"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461600" y="3831975"/>
            <a:ext cx="7993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We want to reduce this disparity as much as possible.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causing this?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017725"/>
            <a:ext cx="8520600" cy="3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Parents who didn’t go to university are less likely to pass on educational habits or know how to support their children’s educational success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Based on their background, students may not believe </a:t>
            </a:r>
            <a:r>
              <a:rPr lang="en-GB"/>
              <a:t>they are supposed to go to university, convincing themself they won’t belong there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Limited access to tutoring and extracurricular activities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University is financially infeasible for some students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Lack of information about what university is like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Helping A Level Students	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351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164"/>
              <a:t>Talking about what university Physics will be like for students taking a STEM degree</a:t>
            </a:r>
            <a:endParaRPr sz="2164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64"/>
          </a:p>
          <a:p>
            <a:pPr indent="-33511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2164"/>
              <a:t>Examples of undergraduate content</a:t>
            </a:r>
            <a:endParaRPr sz="2164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64"/>
          </a:p>
          <a:p>
            <a:pPr indent="-33511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2164"/>
              <a:t>Mock Interviews</a:t>
            </a:r>
            <a:endParaRPr sz="2164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64"/>
          </a:p>
          <a:p>
            <a:pPr indent="-33511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2164"/>
              <a:t>Where you can go with Physics (Medical, Space, Engineering, Software, Video Games, Sports Equipment Aerodynamics)</a:t>
            </a:r>
            <a:endParaRPr sz="2164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GCSE </a:t>
            </a:r>
            <a:r>
              <a:rPr lang="en-GB"/>
              <a:t>and Pre-GCSE Students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Removing Physics stigma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Class-wide discussion on how to take a fun, </a:t>
            </a:r>
            <a:r>
              <a:rPr lang="en-GB"/>
              <a:t>hypothetical</a:t>
            </a:r>
            <a:r>
              <a:rPr lang="en-GB"/>
              <a:t> measurement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Get groups of students to create their own measurements and talking about how they can be improved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Possibly some group tutoring for maths and physics homework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52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Goals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want to see enrollment in STEM based GCSE’s increase and A Level students more certain of the decision they make before university.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Increase positive opinion of STEM subjects and get students to connect their interests to them.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